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0000"/>
    <a:srgbClr val="8B2A0F"/>
    <a:srgbClr val="31940A"/>
    <a:srgbClr val="5619EF"/>
    <a:srgbClr val="A40000"/>
    <a:srgbClr val="EA0000"/>
    <a:srgbClr val="FF6D6D"/>
    <a:srgbClr val="E4F389"/>
    <a:srgbClr val="F63500"/>
    <a:srgbClr val="F5F6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00" autoAdjust="0"/>
    <p:restoredTop sz="92993" autoAdjust="0"/>
  </p:normalViewPr>
  <p:slideViewPr>
    <p:cSldViewPr snapToGrid="0">
      <p:cViewPr varScale="1">
        <p:scale>
          <a:sx n="148" d="100"/>
          <a:sy n="148" d="100"/>
        </p:scale>
        <p:origin x="1008" y="114"/>
      </p:cViewPr>
      <p:guideLst>
        <p:guide pos="166"/>
        <p:guide pos="7491"/>
        <p:guide orient="horz" pos="346"/>
      </p:guideLst>
    </p:cSldViewPr>
  </p:slideViewPr>
  <p:outlineViewPr>
    <p:cViewPr>
      <p:scale>
        <a:sx n="33" d="100"/>
        <a:sy n="33" d="100"/>
      </p:scale>
      <p:origin x="0" y="-1185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3288" y="62"/>
      </p:cViewPr>
      <p:guideLst/>
    </p:cSldViewPr>
  </p:notesViewPr>
  <p:gridSpacing cx="72008" cy="72008"/>
</p:viewPr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A59A9-E795-7042-86EE-F97E5B9395B5}">
      <dsp:nvSpPr>
        <dsp:cNvPr id="0" name=""/>
        <dsp:cNvSpPr/>
      </dsp:nvSpPr>
      <dsp:spPr>
        <a:xfrm>
          <a:off x="2520413" y="1314996"/>
          <a:ext cx="4015891" cy="380992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700" kern="1200" noProof="0" dirty="0"/>
            <a:t>Agrīnās attīstības traucējumu jomas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(1-6 gadi)</a:t>
          </a:r>
        </a:p>
      </dsp:txBody>
      <dsp:txXfrm>
        <a:off x="3108527" y="1872947"/>
        <a:ext cx="2839663" cy="2694024"/>
      </dsp:txXfrm>
    </dsp:sp>
    <dsp:sp modelId="{493FFF30-6DAE-8346-A9A1-387ADC3FBA29}">
      <dsp:nvSpPr>
        <dsp:cNvPr id="0" name=""/>
        <dsp:cNvSpPr/>
      </dsp:nvSpPr>
      <dsp:spPr>
        <a:xfrm>
          <a:off x="3791400" y="18793"/>
          <a:ext cx="1473916" cy="14739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8578"/>
                <a:satOff val="0"/>
                <a:lumOff val="-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8578"/>
                <a:satOff val="0"/>
                <a:lumOff val="-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8578"/>
                <a:satOff val="0"/>
                <a:lumOff val="-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50" b="1" kern="1200" noProof="0"/>
            <a:t>Intelektuālās spējas</a:t>
          </a:r>
        </a:p>
      </dsp:txBody>
      <dsp:txXfrm>
        <a:off x="4007250" y="234643"/>
        <a:ext cx="1042216" cy="1042216"/>
      </dsp:txXfrm>
    </dsp:sp>
    <dsp:sp modelId="{89B58222-291F-FC4D-9CE7-B0B06E052AD5}">
      <dsp:nvSpPr>
        <dsp:cNvPr id="0" name=""/>
        <dsp:cNvSpPr/>
      </dsp:nvSpPr>
      <dsp:spPr>
        <a:xfrm>
          <a:off x="4936575" y="301054"/>
          <a:ext cx="1473916" cy="14739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297157"/>
                <a:satOff val="0"/>
                <a:lumOff val="-7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297157"/>
                <a:satOff val="0"/>
                <a:lumOff val="-7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297157"/>
                <a:satOff val="0"/>
                <a:lumOff val="-7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noProof="0"/>
            <a:t>Runa un valoda</a:t>
          </a:r>
        </a:p>
      </dsp:txBody>
      <dsp:txXfrm>
        <a:off x="5152425" y="516904"/>
        <a:ext cx="1042216" cy="1042216"/>
      </dsp:txXfrm>
    </dsp:sp>
    <dsp:sp modelId="{602F53DF-8032-C841-88EA-F844170CD853}">
      <dsp:nvSpPr>
        <dsp:cNvPr id="0" name=""/>
        <dsp:cNvSpPr/>
      </dsp:nvSpPr>
      <dsp:spPr>
        <a:xfrm>
          <a:off x="5819403" y="1083172"/>
          <a:ext cx="1473916" cy="14739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45735"/>
                <a:satOff val="0"/>
                <a:lumOff val="-11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445735"/>
                <a:satOff val="0"/>
                <a:lumOff val="-11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445735"/>
                <a:satOff val="0"/>
                <a:lumOff val="-11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noProof="0"/>
            <a:t>Adaptīva uzvedība</a:t>
          </a:r>
        </a:p>
      </dsp:txBody>
      <dsp:txXfrm>
        <a:off x="6035253" y="1299022"/>
        <a:ext cx="1042216" cy="1042216"/>
      </dsp:txXfrm>
    </dsp:sp>
    <dsp:sp modelId="{52C237E8-F964-AC45-A25A-920CFB3AA2A8}">
      <dsp:nvSpPr>
        <dsp:cNvPr id="0" name=""/>
        <dsp:cNvSpPr/>
      </dsp:nvSpPr>
      <dsp:spPr>
        <a:xfrm>
          <a:off x="6237641" y="2185974"/>
          <a:ext cx="1473916" cy="14739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594314"/>
                <a:satOff val="0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594314"/>
                <a:satOff val="0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594314"/>
                <a:satOff val="0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 noProof="0"/>
            <a:t>Opozicionāri izaicinoša uzvedība</a:t>
          </a:r>
        </a:p>
      </dsp:txBody>
      <dsp:txXfrm>
        <a:off x="6453491" y="2401824"/>
        <a:ext cx="1042216" cy="1042216"/>
      </dsp:txXfrm>
    </dsp:sp>
    <dsp:sp modelId="{88999169-A6FD-174D-9F8C-5B0C44025718}">
      <dsp:nvSpPr>
        <dsp:cNvPr id="0" name=""/>
        <dsp:cNvSpPr/>
      </dsp:nvSpPr>
      <dsp:spPr>
        <a:xfrm>
          <a:off x="6095474" y="3356821"/>
          <a:ext cx="1473916" cy="14739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742892"/>
                <a:satOff val="0"/>
                <a:lumOff val="-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742892"/>
                <a:satOff val="0"/>
                <a:lumOff val="-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742892"/>
                <a:satOff val="0"/>
                <a:lumOff val="-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noProof="0" dirty="0"/>
            <a:t>Disociāla uzvedība</a:t>
          </a:r>
        </a:p>
      </dsp:txBody>
      <dsp:txXfrm>
        <a:off x="6311324" y="3572671"/>
        <a:ext cx="1042216" cy="1042216"/>
      </dsp:txXfrm>
    </dsp:sp>
    <dsp:sp modelId="{7FF4350D-6AD1-C74E-B112-B5CCF605E93C}">
      <dsp:nvSpPr>
        <dsp:cNvPr id="0" name=""/>
        <dsp:cNvSpPr/>
      </dsp:nvSpPr>
      <dsp:spPr>
        <a:xfrm>
          <a:off x="5425472" y="4327487"/>
          <a:ext cx="1473916" cy="14739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891471"/>
                <a:satOff val="0"/>
                <a:lumOff val="-2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891471"/>
                <a:satOff val="0"/>
                <a:lumOff val="-2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891471"/>
                <a:satOff val="0"/>
                <a:lumOff val="-2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UDHS</a:t>
          </a:r>
        </a:p>
      </dsp:txBody>
      <dsp:txXfrm>
        <a:off x="5641322" y="4543337"/>
        <a:ext cx="1042216" cy="1042216"/>
      </dsp:txXfrm>
    </dsp:sp>
    <dsp:sp modelId="{04BC83F1-E0A9-3A4D-B51C-97A4B5E6B9EE}">
      <dsp:nvSpPr>
        <dsp:cNvPr id="0" name=""/>
        <dsp:cNvSpPr/>
      </dsp:nvSpPr>
      <dsp:spPr>
        <a:xfrm>
          <a:off x="4381124" y="4875603"/>
          <a:ext cx="1473916" cy="14739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040049"/>
                <a:satOff val="0"/>
                <a:lumOff val="-274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040049"/>
                <a:satOff val="0"/>
                <a:lumOff val="-274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040049"/>
                <a:satOff val="0"/>
                <a:lumOff val="-274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noProof="0"/>
            <a:t>Lielā un sīkā motorika</a:t>
          </a:r>
        </a:p>
      </dsp:txBody>
      <dsp:txXfrm>
        <a:off x="4596974" y="5091453"/>
        <a:ext cx="1042216" cy="1042216"/>
      </dsp:txXfrm>
    </dsp:sp>
    <dsp:sp modelId="{F4BDD898-197C-6040-B1AC-E85ED2B29096}">
      <dsp:nvSpPr>
        <dsp:cNvPr id="0" name=""/>
        <dsp:cNvSpPr/>
      </dsp:nvSpPr>
      <dsp:spPr>
        <a:xfrm>
          <a:off x="3201677" y="4875603"/>
          <a:ext cx="1473916" cy="14739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188628"/>
                <a:satOff val="0"/>
                <a:lumOff val="-313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188628"/>
                <a:satOff val="0"/>
                <a:lumOff val="-313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188628"/>
                <a:satOff val="0"/>
                <a:lumOff val="-313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noProof="0"/>
            <a:t>Trauksme</a:t>
          </a:r>
        </a:p>
      </dsp:txBody>
      <dsp:txXfrm>
        <a:off x="3417527" y="5091453"/>
        <a:ext cx="1042216" cy="1042216"/>
      </dsp:txXfrm>
    </dsp:sp>
    <dsp:sp modelId="{3989D128-0FB5-E245-95A8-C4FA6ADE5038}">
      <dsp:nvSpPr>
        <dsp:cNvPr id="0" name=""/>
        <dsp:cNvSpPr/>
      </dsp:nvSpPr>
      <dsp:spPr>
        <a:xfrm>
          <a:off x="2157328" y="4327487"/>
          <a:ext cx="1473916" cy="14739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337206"/>
                <a:satOff val="0"/>
                <a:lumOff val="-35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337206"/>
                <a:satOff val="0"/>
                <a:lumOff val="-35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337206"/>
                <a:satOff val="0"/>
                <a:lumOff val="-35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noProof="0"/>
            <a:t>Nomāktība</a:t>
          </a:r>
        </a:p>
      </dsp:txBody>
      <dsp:txXfrm>
        <a:off x="2373178" y="4543337"/>
        <a:ext cx="1042216" cy="1042216"/>
      </dsp:txXfrm>
    </dsp:sp>
    <dsp:sp modelId="{A3DB4DA1-7972-FD43-975D-32E9023566B1}">
      <dsp:nvSpPr>
        <dsp:cNvPr id="0" name=""/>
        <dsp:cNvSpPr/>
      </dsp:nvSpPr>
      <dsp:spPr>
        <a:xfrm>
          <a:off x="1487326" y="3356821"/>
          <a:ext cx="1473916" cy="14739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485785"/>
                <a:satOff val="0"/>
                <a:lumOff val="-3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485785"/>
                <a:satOff val="0"/>
                <a:lumOff val="-3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485785"/>
                <a:satOff val="0"/>
                <a:lumOff val="-3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noProof="0" dirty="0"/>
            <a:t>Komunikācija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 noProof="0" dirty="0"/>
            <a:t>Autisms</a:t>
          </a:r>
        </a:p>
      </dsp:txBody>
      <dsp:txXfrm>
        <a:off x="1703176" y="3572671"/>
        <a:ext cx="1042216" cy="1042216"/>
      </dsp:txXfrm>
    </dsp:sp>
    <dsp:sp modelId="{C5ABEA7F-A94E-DA45-AB08-1D29B14305E5}">
      <dsp:nvSpPr>
        <dsp:cNvPr id="0" name=""/>
        <dsp:cNvSpPr/>
      </dsp:nvSpPr>
      <dsp:spPr>
        <a:xfrm>
          <a:off x="1345160" y="2185974"/>
          <a:ext cx="1473916" cy="14739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634363"/>
                <a:satOff val="0"/>
                <a:lumOff val="-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634363"/>
                <a:satOff val="0"/>
                <a:lumOff val="-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634363"/>
                <a:satOff val="0"/>
                <a:lumOff val="-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400" b="1" kern="1200" noProof="0"/>
            <a:t>Matemātikas pamati</a:t>
          </a:r>
        </a:p>
      </dsp:txBody>
      <dsp:txXfrm>
        <a:off x="1561010" y="2401824"/>
        <a:ext cx="1042216" cy="1042216"/>
      </dsp:txXfrm>
    </dsp:sp>
    <dsp:sp modelId="{5D82582B-FAD8-D84A-8185-B27570DD691F}">
      <dsp:nvSpPr>
        <dsp:cNvPr id="0" name=""/>
        <dsp:cNvSpPr/>
      </dsp:nvSpPr>
      <dsp:spPr>
        <a:xfrm>
          <a:off x="1763397" y="1083172"/>
          <a:ext cx="1473916" cy="14739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782942"/>
                <a:satOff val="0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782942"/>
                <a:satOff val="0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782942"/>
                <a:satOff val="0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noProof="0"/>
            <a:t>Lasīšanas pamati</a:t>
          </a:r>
        </a:p>
      </dsp:txBody>
      <dsp:txXfrm>
        <a:off x="1979247" y="1299022"/>
        <a:ext cx="1042216" cy="1042216"/>
      </dsp:txXfrm>
    </dsp:sp>
    <dsp:sp modelId="{674C9C01-86C9-E34F-8B26-A06C375C0907}">
      <dsp:nvSpPr>
        <dsp:cNvPr id="0" name=""/>
        <dsp:cNvSpPr/>
      </dsp:nvSpPr>
      <dsp:spPr>
        <a:xfrm>
          <a:off x="2646226" y="301054"/>
          <a:ext cx="1473916" cy="147391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1782942"/>
                <a:satOff val="0"/>
                <a:lumOff val="-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alpha val="50000"/>
                <a:hueOff val="-1782942"/>
                <a:satOff val="0"/>
                <a:lumOff val="-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alpha val="50000"/>
                <a:hueOff val="-1782942"/>
                <a:satOff val="0"/>
                <a:lumOff val="-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600" b="1" kern="1200" noProof="0"/>
            <a:t>Rakstīšanas pamati</a:t>
          </a:r>
        </a:p>
      </dsp:txBody>
      <dsp:txXfrm>
        <a:off x="2862076" y="516904"/>
        <a:ext cx="1042216" cy="10422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20273</TotalTime>
  <Words>1668</Words>
  <Application>Microsoft Office PowerPoint</Application>
  <PresentationFormat>Widescreen</PresentationFormat>
  <Paragraphs>262</Paragraphs>
  <Slides>20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MS PGothic</vt:lpstr>
      <vt:lpstr>Aptos</vt:lpstr>
      <vt:lpstr>Aptos Display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Custom Design</vt:lpstr>
      <vt:lpstr>89_Prezentacija_templateLV</vt:lpstr>
      <vt:lpstr>1_Office Theme</vt:lpstr>
      <vt:lpstr>Document</vt:lpstr>
      <vt:lpstr>Agrīnās preventīvā atbalsta sistēmas  bērnu attīstībai ieviešana</vt:lpstr>
      <vt:lpstr>Bērnu agrīnās attīstības izvērtēšana    Bērnu agrīnās attīstības skrīninga instrumentu komplekts (BAASIK)   Padziļinātās novērtēšanas instrumenti attīstības traucējumu  noteikšanai un intervenču plānošana </vt:lpstr>
      <vt:lpstr>BĒRNU AGRĪNĀS ATTĪSTĪBAS SKRĪNINGA INSTRUMENTU KOMPLEKTS BAASIK  </vt:lpstr>
      <vt:lpstr>BĒRNI – LATVIJAS  NĀKOTNE?</vt:lpstr>
      <vt:lpstr>PowerPoint Presentation</vt:lpstr>
      <vt:lpstr>PowerPoint Presentation</vt:lpstr>
      <vt:lpstr>INFORMĀCIJAS SISTĒMAS IEVIEŠANAS REZULTĀTI</vt:lpstr>
      <vt:lpstr>PowerPoint Presentation</vt:lpstr>
      <vt:lpstr>PowerPoint Presentation</vt:lpstr>
      <vt:lpstr>Rezultāti novērtēšanas instrumentu adaptēšanai, validēšanai un standartizācijai</vt:lpstr>
      <vt:lpstr>PowerPoint Presentation</vt:lpstr>
      <vt:lpstr>Padziļinātās novērtēšanas un atbalsta plānošanas organizatoriskais modelis </vt:lpstr>
      <vt:lpstr>Padziļinātās novērtēšanas un atbalsta plānošanas organizatoriskais modelis</vt:lpstr>
      <vt:lpstr>Bērnu veselības aprūpes organizācija – piedāvātās izmaiņas</vt:lpstr>
      <vt:lpstr>Sociālā pediatrija</vt:lpstr>
      <vt:lpstr>PowerPoint Presentation</vt:lpstr>
      <vt:lpstr>Resursu stiprināšana reģionos bērnu izvērtēšanai un atbalsta plāna izstrādei   Pakāpeniska multiprofesionālo komandu veidošana reģionos BKUS vadībā</vt:lpstr>
      <vt:lpstr>Sociālās pediatrijas komandu ieviešanas plāns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Olita Augustovska</dc:creator>
  <cp:lastModifiedBy>Peteris Vilks</cp:lastModifiedBy>
  <cp:revision>1589</cp:revision>
  <cp:lastPrinted>2024-02-05T09:07:41Z</cp:lastPrinted>
  <dcterms:created xsi:type="dcterms:W3CDTF">2020-07-16T11:34:40Z</dcterms:created>
  <dcterms:modified xsi:type="dcterms:W3CDTF">2025-04-10T10:14:22Z</dcterms:modified>
</cp:coreProperties>
</file>