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216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Aktualitātes projektā Profesionāla sociālā darba attīstība pašvaldībās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 kā nozares attīstības galvenajam virzītājspēkam</dc:title>
  <dc:creator>Liesma Ose</dc:creator>
  <cp:lastModifiedBy>Dace Rītiņa</cp:lastModifiedBy>
  <cp:revision>77</cp:revision>
  <dcterms:created xsi:type="dcterms:W3CDTF">2021-03-29T11:43:13Z</dcterms:created>
  <dcterms:modified xsi:type="dcterms:W3CDTF">2023-09-27T07:30:51Z</dcterms:modified>
</cp:coreProperties>
</file>